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2" r:id="rId2"/>
    <p:sldId id="256" r:id="rId3"/>
    <p:sldId id="271" r:id="rId4"/>
    <p:sldId id="279" r:id="rId5"/>
    <p:sldId id="281" r:id="rId6"/>
    <p:sldId id="280" r:id="rId7"/>
    <p:sldId id="257" r:id="rId8"/>
    <p:sldId id="263" r:id="rId9"/>
    <p:sldId id="262" r:id="rId10"/>
    <p:sldId id="283" r:id="rId11"/>
    <p:sldId id="266" r:id="rId12"/>
    <p:sldId id="273" r:id="rId13"/>
    <p:sldId id="284" r:id="rId14"/>
    <p:sldId id="285" r:id="rId15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 damos la bienvenida" id="{E75E278A-FF0E-49A4-B170-79828D63BBAD}">
          <p14:sldIdLst>
            <p14:sldId id="282"/>
            <p14:sldId id="256"/>
          </p14:sldIdLst>
        </p14:section>
        <p14:section name="Diseñar, Morph, Anotar, Trabajar en colaboración, Información" id="{B9B51309-D148-4332-87C2-07BE32FBCA3B}">
          <p14:sldIdLst>
            <p14:sldId id="271"/>
            <p14:sldId id="279"/>
            <p14:sldId id="281"/>
            <p14:sldId id="280"/>
            <p14:sldId id="257"/>
            <p14:sldId id="263"/>
            <p14:sldId id="262"/>
            <p14:sldId id="283"/>
            <p14:sldId id="266"/>
            <p14:sldId id="273"/>
            <p14:sldId id="284"/>
            <p14:sldId id="285"/>
          </p14:sldIdLst>
        </p14:section>
        <p14:section name="Más información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AB6"/>
    <a:srgbClr val="D24726"/>
    <a:srgbClr val="404040"/>
    <a:srgbClr val="FF9B45"/>
    <a:srgbClr val="DD462F"/>
    <a:srgbClr val="F8CF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6EC675-F512-4D3D-AF64-2D24DC5D1D99}" v="402" dt="2024-02-26T20:12:28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1" autoAdjust="0"/>
  </p:normalViewPr>
  <p:slideViewPr>
    <p:cSldViewPr snapToGrid="0">
      <p:cViewPr varScale="1">
        <p:scale>
          <a:sx n="65" d="100"/>
          <a:sy n="65" d="100"/>
        </p:scale>
        <p:origin x="23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isés Algara Chávez" userId="4bfd0c704cae6937" providerId="LiveId" clId="{E76EC675-F512-4D3D-AF64-2D24DC5D1D99}"/>
    <pc:docChg chg="custSel addSld delSld modSld sldOrd modSection">
      <pc:chgData name="Moisés Algara Chávez" userId="4bfd0c704cae6937" providerId="LiveId" clId="{E76EC675-F512-4D3D-AF64-2D24DC5D1D99}" dt="2024-02-26T20:12:51.879" v="2315" actId="207"/>
      <pc:docMkLst>
        <pc:docMk/>
      </pc:docMkLst>
      <pc:sldChg chg="add del setBg">
        <pc:chgData name="Moisés Algara Chávez" userId="4bfd0c704cae6937" providerId="LiveId" clId="{E76EC675-F512-4D3D-AF64-2D24DC5D1D99}" dt="2024-02-26T19:53:54.138" v="1940" actId="2696"/>
        <pc:sldMkLst>
          <pc:docMk/>
          <pc:sldMk cId="647871796" sldId="260"/>
        </pc:sldMkLst>
      </pc:sldChg>
      <pc:sldChg chg="addSp delSp modSp add mod">
        <pc:chgData name="Moisés Algara Chávez" userId="4bfd0c704cae6937" providerId="LiveId" clId="{E76EC675-F512-4D3D-AF64-2D24DC5D1D99}" dt="2024-02-26T18:26:47.415" v="592" actId="20577"/>
        <pc:sldMkLst>
          <pc:docMk/>
          <pc:sldMk cId="165458909" sldId="262"/>
        </pc:sldMkLst>
        <pc:spChg chg="mod">
          <ac:chgData name="Moisés Algara Chávez" userId="4bfd0c704cae6937" providerId="LiveId" clId="{E76EC675-F512-4D3D-AF64-2D24DC5D1D99}" dt="2024-02-26T18:26:47.415" v="592" actId="20577"/>
          <ac:spMkLst>
            <pc:docMk/>
            <pc:sldMk cId="165458909" sldId="262"/>
            <ac:spMk id="2" creationId="{80B4C103-055E-8921-6012-766571EAC606}"/>
          </ac:spMkLst>
        </pc:spChg>
        <pc:spChg chg="mod">
          <ac:chgData name="Moisés Algara Chávez" userId="4bfd0c704cae6937" providerId="LiveId" clId="{E76EC675-F512-4D3D-AF64-2D24DC5D1D99}" dt="2024-02-26T18:16:44.807" v="511" actId="207"/>
          <ac:spMkLst>
            <pc:docMk/>
            <pc:sldMk cId="165458909" sldId="262"/>
            <ac:spMk id="3" creationId="{31607D22-9928-4868-4A05-6D50A458FED2}"/>
          </ac:spMkLst>
        </pc:spChg>
        <pc:spChg chg="mod">
          <ac:chgData name="Moisés Algara Chávez" userId="4bfd0c704cae6937" providerId="LiveId" clId="{E76EC675-F512-4D3D-AF64-2D24DC5D1D99}" dt="2024-02-26T18:19:49.407" v="573" actId="20577"/>
          <ac:spMkLst>
            <pc:docMk/>
            <pc:sldMk cId="165458909" sldId="262"/>
            <ac:spMk id="5127" creationId="{0162A025-C4F5-3E2D-C7A7-3FCCBA84D4DE}"/>
          </ac:spMkLst>
        </pc:spChg>
        <pc:picChg chg="add mod">
          <ac:chgData name="Moisés Algara Chávez" userId="4bfd0c704cae6937" providerId="LiveId" clId="{E76EC675-F512-4D3D-AF64-2D24DC5D1D99}" dt="2024-02-26T18:23:57.367" v="585" actId="14100"/>
          <ac:picMkLst>
            <pc:docMk/>
            <pc:sldMk cId="165458909" sldId="262"/>
            <ac:picMk id="2050" creationId="{4388A46C-18A8-E80D-55EF-504640AADF6C}"/>
          </ac:picMkLst>
        </pc:picChg>
        <pc:picChg chg="del mod">
          <ac:chgData name="Moisés Algara Chávez" userId="4bfd0c704cae6937" providerId="LiveId" clId="{E76EC675-F512-4D3D-AF64-2D24DC5D1D99}" dt="2024-02-26T18:20:40.649" v="579" actId="478"/>
          <ac:picMkLst>
            <pc:docMk/>
            <pc:sldMk cId="165458909" sldId="262"/>
            <ac:picMk id="5122" creationId="{D6C7C31F-7EC2-2FED-9825-F8CE7B9C9576}"/>
          </ac:picMkLst>
        </pc:picChg>
      </pc:sldChg>
      <pc:sldChg chg="addSp delSp modSp add mod">
        <pc:chgData name="Moisés Algara Chávez" userId="4bfd0c704cae6937" providerId="LiveId" clId="{E76EC675-F512-4D3D-AF64-2D24DC5D1D99}" dt="2024-02-26T18:12:13.217" v="323" actId="14100"/>
        <pc:sldMkLst>
          <pc:docMk/>
          <pc:sldMk cId="4091331708" sldId="263"/>
        </pc:sldMkLst>
        <pc:spChg chg="mod">
          <ac:chgData name="Moisés Algara Chávez" userId="4bfd0c704cae6937" providerId="LiveId" clId="{E76EC675-F512-4D3D-AF64-2D24DC5D1D99}" dt="2024-02-26T18:03:10.796" v="300" actId="20577"/>
          <ac:spMkLst>
            <pc:docMk/>
            <pc:sldMk cId="4091331708" sldId="263"/>
            <ac:spMk id="2" creationId="{C7121BB4-7F33-B1C1-8138-9CADE0507FFF}"/>
          </ac:spMkLst>
        </pc:spChg>
        <pc:spChg chg="mod">
          <ac:chgData name="Moisés Algara Chávez" userId="4bfd0c704cae6937" providerId="LiveId" clId="{E76EC675-F512-4D3D-AF64-2D24DC5D1D99}" dt="2024-02-26T18:02:00.034" v="298" actId="20577"/>
          <ac:spMkLst>
            <pc:docMk/>
            <pc:sldMk cId="4091331708" sldId="263"/>
            <ac:spMk id="3" creationId="{5F794721-E646-D5A8-0C8B-6CE4DE95FD06}"/>
          </ac:spMkLst>
        </pc:spChg>
        <pc:spChg chg="add del mod">
          <ac:chgData name="Moisés Algara Chávez" userId="4bfd0c704cae6937" providerId="LiveId" clId="{E76EC675-F512-4D3D-AF64-2D24DC5D1D99}" dt="2024-02-26T18:11:04.815" v="316"/>
          <ac:spMkLst>
            <pc:docMk/>
            <pc:sldMk cId="4091331708" sldId="263"/>
            <ac:spMk id="4" creationId="{04051757-88D2-EEDE-F455-DBEBF9BAE4EB}"/>
          </ac:spMkLst>
        </pc:spChg>
        <pc:picChg chg="add del mod">
          <ac:chgData name="Moisés Algara Chávez" userId="4bfd0c704cae6937" providerId="LiveId" clId="{E76EC675-F512-4D3D-AF64-2D24DC5D1D99}" dt="2024-02-26T18:11:45.357" v="318" actId="478"/>
          <ac:picMkLst>
            <pc:docMk/>
            <pc:sldMk cId="4091331708" sldId="263"/>
            <ac:picMk id="1026" creationId="{5B2FA0C6-0190-74EB-24DF-C00BFEBF6E52}"/>
          </ac:picMkLst>
        </pc:picChg>
        <pc:picChg chg="add mod">
          <ac:chgData name="Moisés Algara Chávez" userId="4bfd0c704cae6937" providerId="LiveId" clId="{E76EC675-F512-4D3D-AF64-2D24DC5D1D99}" dt="2024-02-26T18:12:13.217" v="323" actId="14100"/>
          <ac:picMkLst>
            <pc:docMk/>
            <pc:sldMk cId="4091331708" sldId="263"/>
            <ac:picMk id="1028" creationId="{2166C8F4-0CA5-CBD3-39F4-E5B88EEC3DB0}"/>
          </ac:picMkLst>
        </pc:picChg>
        <pc:picChg chg="del mod">
          <ac:chgData name="Moisés Algara Chávez" userId="4bfd0c704cae6937" providerId="LiveId" clId="{E76EC675-F512-4D3D-AF64-2D24DC5D1D99}" dt="2024-02-26T18:04:14.160" v="303" actId="478"/>
          <ac:picMkLst>
            <pc:docMk/>
            <pc:sldMk cId="4091331708" sldId="263"/>
            <ac:picMk id="6146" creationId="{C1B763DE-A16E-58E9-94BA-D4E622A96A64}"/>
          </ac:picMkLst>
        </pc:picChg>
      </pc:sldChg>
      <pc:sldChg chg="modSp add del mod">
        <pc:chgData name="Moisés Algara Chávez" userId="4bfd0c704cae6937" providerId="LiveId" clId="{E76EC675-F512-4D3D-AF64-2D24DC5D1D99}" dt="2024-02-26T19:08:03.195" v="1063" actId="2696"/>
        <pc:sldMkLst>
          <pc:docMk/>
          <pc:sldMk cId="71047067" sldId="265"/>
        </pc:sldMkLst>
        <pc:spChg chg="mod">
          <ac:chgData name="Moisés Algara Chávez" userId="4bfd0c704cae6937" providerId="LiveId" clId="{E76EC675-F512-4D3D-AF64-2D24DC5D1D99}" dt="2024-02-26T18:36:42.412" v="594" actId="27636"/>
          <ac:spMkLst>
            <pc:docMk/>
            <pc:sldMk cId="71047067" sldId="265"/>
            <ac:spMk id="4" creationId="{D080993B-EDA2-1D96-650A-04BAD6282D18}"/>
          </ac:spMkLst>
        </pc:spChg>
      </pc:sldChg>
      <pc:sldChg chg="modSp add mod">
        <pc:chgData name="Moisés Algara Chávez" userId="4bfd0c704cae6937" providerId="LiveId" clId="{E76EC675-F512-4D3D-AF64-2D24DC5D1D99}" dt="2024-02-26T19:30:17.315" v="1274" actId="207"/>
        <pc:sldMkLst>
          <pc:docMk/>
          <pc:sldMk cId="1031467639" sldId="266"/>
        </pc:sldMkLst>
        <pc:spChg chg="mod">
          <ac:chgData name="Moisés Algara Chávez" userId="4bfd0c704cae6937" providerId="LiveId" clId="{E76EC675-F512-4D3D-AF64-2D24DC5D1D99}" dt="2024-02-26T19:30:17.315" v="1274" actId="207"/>
          <ac:spMkLst>
            <pc:docMk/>
            <pc:sldMk cId="1031467639" sldId="266"/>
            <ac:spMk id="2" creationId="{402A9EB4-5F13-95CD-5297-E3490E163154}"/>
          </ac:spMkLst>
        </pc:spChg>
        <pc:spChg chg="mod">
          <ac:chgData name="Moisés Algara Chávez" userId="4bfd0c704cae6937" providerId="LiveId" clId="{E76EC675-F512-4D3D-AF64-2D24DC5D1D99}" dt="2024-02-26T19:29:10.390" v="1273" actId="14100"/>
          <ac:spMkLst>
            <pc:docMk/>
            <pc:sldMk cId="1031467639" sldId="266"/>
            <ac:spMk id="3" creationId="{1E0541AA-3C7A-D6CA-D0AE-06C06ACEE493}"/>
          </ac:spMkLst>
        </pc:spChg>
      </pc:sldChg>
      <pc:sldChg chg="modSp add del mod">
        <pc:chgData name="Moisés Algara Chávez" userId="4bfd0c704cae6937" providerId="LiveId" clId="{E76EC675-F512-4D3D-AF64-2D24DC5D1D99}" dt="2024-02-26T18:44:50.498" v="598" actId="2696"/>
        <pc:sldMkLst>
          <pc:docMk/>
          <pc:sldMk cId="524380183" sldId="269"/>
        </pc:sldMkLst>
        <pc:spChg chg="mod">
          <ac:chgData name="Moisés Algara Chávez" userId="4bfd0c704cae6937" providerId="LiveId" clId="{E76EC675-F512-4D3D-AF64-2D24DC5D1D99}" dt="2024-02-26T18:44:34.272" v="597" actId="27636"/>
          <ac:spMkLst>
            <pc:docMk/>
            <pc:sldMk cId="524380183" sldId="269"/>
            <ac:spMk id="3" creationId="{666D769F-FC2C-EECA-A374-4ECAF04A25A4}"/>
          </ac:spMkLst>
        </pc:spChg>
      </pc:sldChg>
      <pc:sldChg chg="addSp modSp add mod">
        <pc:chgData name="Moisés Algara Chávez" userId="4bfd0c704cae6937" providerId="LiveId" clId="{E76EC675-F512-4D3D-AF64-2D24DC5D1D99}" dt="2024-02-26T19:42:10.111" v="1682" actId="122"/>
        <pc:sldMkLst>
          <pc:docMk/>
          <pc:sldMk cId="499066644" sldId="273"/>
        </pc:sldMkLst>
        <pc:spChg chg="mod">
          <ac:chgData name="Moisés Algara Chávez" userId="4bfd0c704cae6937" providerId="LiveId" clId="{E76EC675-F512-4D3D-AF64-2D24DC5D1D99}" dt="2024-02-26T19:40:22.806" v="1666" actId="21"/>
          <ac:spMkLst>
            <pc:docMk/>
            <pc:sldMk cId="499066644" sldId="273"/>
            <ac:spMk id="2" creationId="{D064C6E6-CED4-1A4B-838B-FFFFEE92F2CA}"/>
          </ac:spMkLst>
        </pc:spChg>
        <pc:spChg chg="add mod">
          <ac:chgData name="Moisés Algara Chávez" userId="4bfd0c704cae6937" providerId="LiveId" clId="{E76EC675-F512-4D3D-AF64-2D24DC5D1D99}" dt="2024-02-26T19:42:10.111" v="1682" actId="122"/>
          <ac:spMkLst>
            <pc:docMk/>
            <pc:sldMk cId="499066644" sldId="273"/>
            <ac:spMk id="3" creationId="{C7C96316-2F90-4FFE-2261-9E1D7AAFA7BF}"/>
          </ac:spMkLst>
        </pc:spChg>
        <pc:spChg chg="mod">
          <ac:chgData name="Moisés Algara Chávez" userId="4bfd0c704cae6937" providerId="LiveId" clId="{E76EC675-F512-4D3D-AF64-2D24DC5D1D99}" dt="2024-02-26T19:38:10.895" v="1660" actId="1076"/>
          <ac:spMkLst>
            <pc:docMk/>
            <pc:sldMk cId="499066644" sldId="273"/>
            <ac:spMk id="5" creationId="{8818CBC4-40D6-57E4-C653-AAD3C17A3A58}"/>
          </ac:spMkLst>
        </pc:spChg>
      </pc:sldChg>
      <pc:sldChg chg="modSp mod">
        <pc:chgData name="Moisés Algara Chávez" userId="4bfd0c704cae6937" providerId="LiveId" clId="{E76EC675-F512-4D3D-AF64-2D24DC5D1D99}" dt="2024-02-26T17:48:45.378" v="129" actId="207"/>
        <pc:sldMkLst>
          <pc:docMk/>
          <pc:sldMk cId="2596833607" sldId="280"/>
        </pc:sldMkLst>
        <pc:spChg chg="mod">
          <ac:chgData name="Moisés Algara Chávez" userId="4bfd0c704cae6937" providerId="LiveId" clId="{E76EC675-F512-4D3D-AF64-2D24DC5D1D99}" dt="2024-02-26T17:48:16.089" v="125" actId="207"/>
          <ac:spMkLst>
            <pc:docMk/>
            <pc:sldMk cId="2596833607" sldId="280"/>
            <ac:spMk id="16" creationId="{00000000-0000-0000-0000-000000000000}"/>
          </ac:spMkLst>
        </pc:spChg>
        <pc:spChg chg="mod">
          <ac:chgData name="Moisés Algara Chávez" userId="4bfd0c704cae6937" providerId="LiveId" clId="{E76EC675-F512-4D3D-AF64-2D24DC5D1D99}" dt="2024-02-26T17:48:37.102" v="128" actId="113"/>
          <ac:spMkLst>
            <pc:docMk/>
            <pc:sldMk cId="2596833607" sldId="280"/>
            <ac:spMk id="25" creationId="{00000000-0000-0000-0000-000000000000}"/>
          </ac:spMkLst>
        </pc:spChg>
        <pc:spChg chg="mod">
          <ac:chgData name="Moisés Algara Chávez" userId="4bfd0c704cae6937" providerId="LiveId" clId="{E76EC675-F512-4D3D-AF64-2D24DC5D1D99}" dt="2024-02-26T17:48:45.378" v="129" actId="207"/>
          <ac:spMkLst>
            <pc:docMk/>
            <pc:sldMk cId="2596833607" sldId="280"/>
            <ac:spMk id="29" creationId="{00000000-0000-0000-0000-000000000000}"/>
          </ac:spMkLst>
        </pc:spChg>
      </pc:sldChg>
      <pc:sldChg chg="modSp mod">
        <pc:chgData name="Moisés Algara Chávez" userId="4bfd0c704cae6937" providerId="LiveId" clId="{E76EC675-F512-4D3D-AF64-2D24DC5D1D99}" dt="2024-02-26T17:39:15.694" v="5" actId="27636"/>
        <pc:sldMkLst>
          <pc:docMk/>
          <pc:sldMk cId="958036878" sldId="281"/>
        </pc:sldMkLst>
        <pc:spChg chg="mod">
          <ac:chgData name="Moisés Algara Chávez" userId="4bfd0c704cae6937" providerId="LiveId" clId="{E76EC675-F512-4D3D-AF64-2D24DC5D1D99}" dt="2024-02-26T17:39:15.694" v="5" actId="27636"/>
          <ac:spMkLst>
            <pc:docMk/>
            <pc:sldMk cId="958036878" sldId="281"/>
            <ac:spMk id="5" creationId="{00000000-0000-0000-0000-000000000000}"/>
          </ac:spMkLst>
        </pc:spChg>
      </pc:sldChg>
      <pc:sldChg chg="delSp modSp new del mod">
        <pc:chgData name="Moisés Algara Chávez" userId="4bfd0c704cae6937" providerId="LiveId" clId="{E76EC675-F512-4D3D-AF64-2D24DC5D1D99}" dt="2024-02-26T17:38:19.157" v="3" actId="2696"/>
        <pc:sldMkLst>
          <pc:docMk/>
          <pc:sldMk cId="69134669" sldId="282"/>
        </pc:sldMkLst>
        <pc:spChg chg="del mod">
          <ac:chgData name="Moisés Algara Chávez" userId="4bfd0c704cae6937" providerId="LiveId" clId="{E76EC675-F512-4D3D-AF64-2D24DC5D1D99}" dt="2024-02-26T17:37:44.379" v="2" actId="478"/>
          <ac:spMkLst>
            <pc:docMk/>
            <pc:sldMk cId="69134669" sldId="282"/>
            <ac:spMk id="3" creationId="{A4485CD5-1909-E0BA-75AA-6C19ACB87AC7}"/>
          </ac:spMkLst>
        </pc:spChg>
      </pc:sldChg>
      <pc:sldChg chg="modSp add mod ord setBg">
        <pc:chgData name="Moisés Algara Chávez" userId="4bfd0c704cae6937" providerId="LiveId" clId="{E76EC675-F512-4D3D-AF64-2D24DC5D1D99}" dt="2024-02-26T17:45:09.069" v="122" actId="207"/>
        <pc:sldMkLst>
          <pc:docMk/>
          <pc:sldMk cId="4274104670" sldId="282"/>
        </pc:sldMkLst>
        <pc:spChg chg="mod">
          <ac:chgData name="Moisés Algara Chávez" userId="4bfd0c704cae6937" providerId="LiveId" clId="{E76EC675-F512-4D3D-AF64-2D24DC5D1D99}" dt="2024-02-26T17:45:09.069" v="122" actId="207"/>
          <ac:spMkLst>
            <pc:docMk/>
            <pc:sldMk cId="4274104670" sldId="282"/>
            <ac:spMk id="2" creationId="{1563828F-B307-076E-9363-F5F06099C370}"/>
          </ac:spMkLst>
        </pc:spChg>
      </pc:sldChg>
      <pc:sldChg chg="addSp modSp new mod">
        <pc:chgData name="Moisés Algara Chávez" userId="4bfd0c704cae6937" providerId="LiveId" clId="{E76EC675-F512-4D3D-AF64-2D24DC5D1D99}" dt="2024-02-26T19:07:18.328" v="1062" actId="255"/>
        <pc:sldMkLst>
          <pc:docMk/>
          <pc:sldMk cId="3516402637" sldId="283"/>
        </pc:sldMkLst>
        <pc:spChg chg="mod">
          <ac:chgData name="Moisés Algara Chávez" userId="4bfd0c704cae6937" providerId="LiveId" clId="{E76EC675-F512-4D3D-AF64-2D24DC5D1D99}" dt="2024-02-26T18:57:11.470" v="674" actId="14100"/>
          <ac:spMkLst>
            <pc:docMk/>
            <pc:sldMk cId="3516402637" sldId="283"/>
            <ac:spMk id="2" creationId="{1AC0EB2C-DB83-080C-B806-D90F79D42D73}"/>
          </ac:spMkLst>
        </pc:spChg>
        <pc:spChg chg="add mod">
          <ac:chgData name="Moisés Algara Chávez" userId="4bfd0c704cae6937" providerId="LiveId" clId="{E76EC675-F512-4D3D-AF64-2D24DC5D1D99}" dt="2024-02-26T19:07:18.328" v="1062" actId="255"/>
          <ac:spMkLst>
            <pc:docMk/>
            <pc:sldMk cId="3516402637" sldId="283"/>
            <ac:spMk id="3" creationId="{5EFA177E-DAE0-14B3-8769-CBF5C4C57B95}"/>
          </ac:spMkLst>
        </pc:spChg>
        <pc:picChg chg="add">
          <ac:chgData name="Moisés Algara Chávez" userId="4bfd0c704cae6937" providerId="LiveId" clId="{E76EC675-F512-4D3D-AF64-2D24DC5D1D99}" dt="2024-02-26T18:50:03.330" v="599"/>
          <ac:picMkLst>
            <pc:docMk/>
            <pc:sldMk cId="3516402637" sldId="283"/>
            <ac:picMk id="3074" creationId="{7FE048B2-F866-2554-B0BF-DC85FA345A5B}"/>
          </ac:picMkLst>
        </pc:picChg>
        <pc:picChg chg="add mod">
          <ac:chgData name="Moisés Algara Chávez" userId="4bfd0c704cae6937" providerId="LiveId" clId="{E76EC675-F512-4D3D-AF64-2D24DC5D1D99}" dt="2024-02-26T18:58:00.112" v="679" actId="14100"/>
          <ac:picMkLst>
            <pc:docMk/>
            <pc:sldMk cId="3516402637" sldId="283"/>
            <ac:picMk id="3076" creationId="{61589641-6D8C-76EF-C70A-4211A9325245}"/>
          </ac:picMkLst>
        </pc:picChg>
      </pc:sldChg>
      <pc:sldChg chg="addSp delSp modSp add mod setBg modAnim">
        <pc:chgData name="Moisés Algara Chávez" userId="4bfd0c704cae6937" providerId="LiveId" clId="{E76EC675-F512-4D3D-AF64-2D24DC5D1D99}" dt="2024-02-26T19:53:02.149" v="1938" actId="207"/>
        <pc:sldMkLst>
          <pc:docMk/>
          <pc:sldMk cId="2625761959" sldId="284"/>
        </pc:sldMkLst>
        <pc:spChg chg="mod">
          <ac:chgData name="Moisés Algara Chávez" userId="4bfd0c704cae6937" providerId="LiveId" clId="{E76EC675-F512-4D3D-AF64-2D24DC5D1D99}" dt="2024-02-26T19:53:02.149" v="1938" actId="207"/>
          <ac:spMkLst>
            <pc:docMk/>
            <pc:sldMk cId="2625761959" sldId="284"/>
            <ac:spMk id="2" creationId="{AB5E0755-4377-CFCA-3C6D-59F2EA92672E}"/>
          </ac:spMkLst>
        </pc:spChg>
        <pc:spChg chg="mod">
          <ac:chgData name="Moisés Algara Chávez" userId="4bfd0c704cae6937" providerId="LiveId" clId="{E76EC675-F512-4D3D-AF64-2D24DC5D1D99}" dt="2024-02-26T19:52:47.546" v="1937" actId="14100"/>
          <ac:spMkLst>
            <pc:docMk/>
            <pc:sldMk cId="2625761959" sldId="284"/>
            <ac:spMk id="3" creationId="{5815B90A-87BB-879C-DA59-10CCF24192B6}"/>
          </ac:spMkLst>
        </pc:spChg>
        <pc:picChg chg="del mod">
          <ac:chgData name="Moisés Algara Chávez" userId="4bfd0c704cae6937" providerId="LiveId" clId="{E76EC675-F512-4D3D-AF64-2D24DC5D1D99}" dt="2024-02-26T19:48:28.441" v="1924" actId="478"/>
          <ac:picMkLst>
            <pc:docMk/>
            <pc:sldMk cId="2625761959" sldId="284"/>
            <ac:picMk id="5" creationId="{F6577D42-B900-653F-8FAA-9D31485EBAF1}"/>
          </ac:picMkLst>
        </pc:picChg>
        <pc:picChg chg="add mod">
          <ac:chgData name="Moisés Algara Chávez" userId="4bfd0c704cae6937" providerId="LiveId" clId="{E76EC675-F512-4D3D-AF64-2D24DC5D1D99}" dt="2024-02-26T19:50:35.954" v="1929" actId="14100"/>
          <ac:picMkLst>
            <pc:docMk/>
            <pc:sldMk cId="2625761959" sldId="284"/>
            <ac:picMk id="4098" creationId="{4ECAAFD6-E015-0F75-9B72-4AF50D393C97}"/>
          </ac:picMkLst>
        </pc:picChg>
      </pc:sldChg>
      <pc:sldChg chg="addSp modSp new mod">
        <pc:chgData name="Moisés Algara Chávez" userId="4bfd0c704cae6937" providerId="LiveId" clId="{E76EC675-F512-4D3D-AF64-2D24DC5D1D99}" dt="2024-02-26T20:12:51.879" v="2315" actId="207"/>
        <pc:sldMkLst>
          <pc:docMk/>
          <pc:sldMk cId="987908325" sldId="285"/>
        </pc:sldMkLst>
        <pc:spChg chg="mod">
          <ac:chgData name="Moisés Algara Chávez" userId="4bfd0c704cae6937" providerId="LiveId" clId="{E76EC675-F512-4D3D-AF64-2D24DC5D1D99}" dt="2024-02-26T19:56:37.354" v="1980" actId="13822"/>
          <ac:spMkLst>
            <pc:docMk/>
            <pc:sldMk cId="987908325" sldId="285"/>
            <ac:spMk id="2" creationId="{D65D4795-6081-E94E-4D25-465B47373BE5}"/>
          </ac:spMkLst>
        </pc:spChg>
        <pc:spChg chg="mod">
          <ac:chgData name="Moisés Algara Chávez" userId="4bfd0c704cae6937" providerId="LiveId" clId="{E76EC675-F512-4D3D-AF64-2D24DC5D1D99}" dt="2024-02-26T20:04:34.354" v="2303" actId="13822"/>
          <ac:spMkLst>
            <pc:docMk/>
            <pc:sldMk cId="987908325" sldId="285"/>
            <ac:spMk id="3" creationId="{66EB4CD9-905F-A7C8-9303-919A24CAA1C1}"/>
          </ac:spMkLst>
        </pc:spChg>
        <pc:spChg chg="add mod">
          <ac:chgData name="Moisés Algara Chávez" userId="4bfd0c704cae6937" providerId="LiveId" clId="{E76EC675-F512-4D3D-AF64-2D24DC5D1D99}" dt="2024-02-26T20:12:51.879" v="2315" actId="207"/>
          <ac:spMkLst>
            <pc:docMk/>
            <pc:sldMk cId="987908325" sldId="285"/>
            <ac:spMk id="4" creationId="{B1C10B19-2425-E497-E3E7-843E196F5803}"/>
          </ac:spMkLst>
        </pc:spChg>
        <pc:picChg chg="add mod">
          <ac:chgData name="Moisés Algara Chávez" userId="4bfd0c704cae6937" providerId="LiveId" clId="{E76EC675-F512-4D3D-AF64-2D24DC5D1D99}" dt="2024-02-26T20:08:42.025" v="2310" actId="14100"/>
          <ac:picMkLst>
            <pc:docMk/>
            <pc:sldMk cId="987908325" sldId="285"/>
            <ac:picMk id="5122" creationId="{995FDF17-E150-DFB6-66E1-AD3641020E68}"/>
          </ac:picMkLst>
        </pc:picChg>
      </pc:sldChg>
      <pc:sldMasterChg chg="delSldLayout">
        <pc:chgData name="Moisés Algara Chávez" userId="4bfd0c704cae6937" providerId="LiveId" clId="{E76EC675-F512-4D3D-AF64-2D24DC5D1D99}" dt="2024-02-26T19:08:03.195" v="1063" actId="2696"/>
        <pc:sldMasterMkLst>
          <pc:docMk/>
          <pc:sldMasterMk cId="946754946" sldId="2147483660"/>
        </pc:sldMasterMkLst>
        <pc:sldLayoutChg chg="del">
          <pc:chgData name="Moisés Algara Chávez" userId="4bfd0c704cae6937" providerId="LiveId" clId="{E76EC675-F512-4D3D-AF64-2D24DC5D1D99}" dt="2024-02-26T19:08:03.195" v="1063" actId="2696"/>
          <pc:sldLayoutMkLst>
            <pc:docMk/>
            <pc:sldMasterMk cId="946754946" sldId="2147483660"/>
            <pc:sldLayoutMk cId="1337708074" sldId="214748366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1042A7-8906-480A-892E-0254C0AA498E}" type="datetime1">
              <a:rPr lang="es-MX" smtClean="0"/>
              <a:t>26/02/2024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EDA07-D9BF-465B-9838-2EF2CAB96C08}" type="datetime1">
              <a:rPr lang="es-MX" smtClean="0"/>
              <a:pPr/>
              <a:t>26/02/2024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07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5074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214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160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423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MX" sz="1800" noProof="0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Haga clic para modificar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5E33CEAD-2D95-40B5-9D65-60EF57BDB189}" type="datetime1">
              <a:rPr lang="es-MX" noProof="0" smtClean="0"/>
              <a:t>26/02/2024</a:t>
            </a:fld>
            <a:endParaRPr lang="es-MX" noProof="0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800" noProof="0"/>
          </a:p>
        </p:txBody>
      </p:sp>
      <p:sp>
        <p:nvSpPr>
          <p:cNvPr id="10" name="Rectángulo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Haga clic para modificar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8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9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MX" sz="1800" noProof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es-MX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3C08F6B-1DA9-4305-B9E1-DF422F7F672B}" type="datetime1">
              <a:rPr lang="es-MX" noProof="0" smtClean="0"/>
              <a:t>26/02/2024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A6C0B-734B-33F7-2B56-4595894A7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04E49404-BF20-9420-C78F-7D75F06CB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s no Evangelizados: Responsabilidad de cada Cristiano - Bendiciendo a ...">
            <a:extLst>
              <a:ext uri="{FF2B5EF4-FFF2-40B4-BE49-F238E27FC236}">
                <a16:creationId xmlns:a16="http://schemas.microsoft.com/office/drawing/2014/main" id="{F06AD72C-78C6-2ECE-2F4E-517F1A031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3"/>
          <a:stretch/>
        </p:blipFill>
        <p:spPr bwMode="auto">
          <a:xfrm>
            <a:off x="20" y="0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Freeform: Shape 1037">
            <a:extLst>
              <a:ext uri="{FF2B5EF4-FFF2-40B4-BE49-F238E27FC236}">
                <a16:creationId xmlns:a16="http://schemas.microsoft.com/office/drawing/2014/main" id="{7E963D79-E552-1DE7-36EC-BBF90DA2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V="1">
            <a:off x="-39511" y="-72076"/>
            <a:ext cx="8582352" cy="4875036"/>
          </a:xfrm>
          <a:custGeom>
            <a:avLst/>
            <a:gdLst>
              <a:gd name="connsiteX0" fmla="*/ 1259133 w 8582352"/>
              <a:gd name="connsiteY0" fmla="*/ 1707 h 4875036"/>
              <a:gd name="connsiteX1" fmla="*/ 29139 w 8582352"/>
              <a:gd name="connsiteY1" fmla="*/ 317762 h 4875036"/>
              <a:gd name="connsiteX2" fmla="*/ 0 w 8582352"/>
              <a:gd name="connsiteY2" fmla="*/ 333585 h 4875036"/>
              <a:gd name="connsiteX3" fmla="*/ 79271 w 8582352"/>
              <a:gd name="connsiteY3" fmla="*/ 4875036 h 4875036"/>
              <a:gd name="connsiteX4" fmla="*/ 8582352 w 8582352"/>
              <a:gd name="connsiteY4" fmla="*/ 4726614 h 4875036"/>
              <a:gd name="connsiteX5" fmla="*/ 3064323 w 8582352"/>
              <a:gd name="connsiteY5" fmla="*/ 550287 h 4875036"/>
              <a:gd name="connsiteX6" fmla="*/ 3002736 w 8582352"/>
              <a:gd name="connsiteY6" fmla="*/ 506058 h 4875036"/>
              <a:gd name="connsiteX7" fmla="*/ 1429589 w 8582352"/>
              <a:gd name="connsiteY7" fmla="*/ 840 h 4875036"/>
              <a:gd name="connsiteX8" fmla="*/ 1259133 w 8582352"/>
              <a:gd name="connsiteY8" fmla="*/ 1707 h 487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2352" h="4875036">
                <a:moveTo>
                  <a:pt x="1259133" y="1707"/>
                </a:moveTo>
                <a:cubicBezTo>
                  <a:pt x="833461" y="16212"/>
                  <a:pt x="412733" y="123046"/>
                  <a:pt x="29139" y="317762"/>
                </a:cubicBezTo>
                <a:lnTo>
                  <a:pt x="0" y="333585"/>
                </a:lnTo>
                <a:lnTo>
                  <a:pt x="79271" y="4875036"/>
                </a:lnTo>
                <a:lnTo>
                  <a:pt x="8582352" y="4726614"/>
                </a:lnTo>
                <a:lnTo>
                  <a:pt x="3064323" y="550287"/>
                </a:lnTo>
                <a:lnTo>
                  <a:pt x="3002736" y="506058"/>
                </a:lnTo>
                <a:cubicBezTo>
                  <a:pt x="2522288" y="179187"/>
                  <a:pt x="1975404" y="13891"/>
                  <a:pt x="1429589" y="840"/>
                </a:cubicBezTo>
                <a:cubicBezTo>
                  <a:pt x="1372734" y="-519"/>
                  <a:pt x="1315889" y="-227"/>
                  <a:pt x="1259133" y="1707"/>
                </a:cubicBezTo>
                <a:close/>
              </a:path>
            </a:pathLst>
          </a:custGeom>
          <a:gradFill>
            <a:gsLst>
              <a:gs pos="22000">
                <a:schemeClr val="bg2">
                  <a:alpha val="80000"/>
                </a:schemeClr>
              </a:gs>
              <a:gs pos="100000">
                <a:schemeClr val="accent1">
                  <a:lumMod val="60000"/>
                  <a:lumOff val="40000"/>
                  <a:alpha val="86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63828F-B307-076E-9363-F5F06099C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142" y="162232"/>
            <a:ext cx="10522355" cy="2344995"/>
          </a:xfrm>
        </p:spPr>
        <p:txBody>
          <a:bodyPr>
            <a:noAutofit/>
          </a:bodyPr>
          <a:lstStyle/>
          <a:p>
            <a:pPr algn="ctr"/>
            <a:r>
              <a:rPr lang="es-MX" sz="4000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BIENVENIDOS AL EVANGELIO DE CRISTO EN MARCHA</a:t>
            </a:r>
            <a:br>
              <a:rPr lang="es-MX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s-MX" sz="4000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FILIPENSES CAPITULO 1</a:t>
            </a:r>
          </a:p>
        </p:txBody>
      </p:sp>
      <p:sp>
        <p:nvSpPr>
          <p:cNvPr id="1040" name="Freeform: Shape 1039">
            <a:extLst>
              <a:ext uri="{FF2B5EF4-FFF2-40B4-BE49-F238E27FC236}">
                <a16:creationId xmlns:a16="http://schemas.microsoft.com/office/drawing/2014/main" id="{F892514A-3856-B63A-C96C-543E2675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740000" flipV="1">
            <a:off x="7888979" y="5014859"/>
            <a:ext cx="4324338" cy="1889417"/>
          </a:xfrm>
          <a:custGeom>
            <a:avLst/>
            <a:gdLst>
              <a:gd name="connsiteX0" fmla="*/ 26412 w 4324338"/>
              <a:gd name="connsiteY0" fmla="*/ 1889417 h 1889417"/>
              <a:gd name="connsiteX1" fmla="*/ 4324338 w 4324338"/>
              <a:gd name="connsiteY1" fmla="*/ 1814397 h 1889417"/>
              <a:gd name="connsiteX2" fmla="*/ 2459858 w 4324338"/>
              <a:gd name="connsiteY2" fmla="*/ 403264 h 1889417"/>
              <a:gd name="connsiteX3" fmla="*/ 2414726 w 4324338"/>
              <a:gd name="connsiteY3" fmla="*/ 370852 h 1889417"/>
              <a:gd name="connsiteX4" fmla="*/ 1261883 w 4324338"/>
              <a:gd name="connsiteY4" fmla="*/ 615 h 1889417"/>
              <a:gd name="connsiteX5" fmla="*/ 70385 w 4324338"/>
              <a:gd name="connsiteY5" fmla="*/ 326182 h 1889417"/>
              <a:gd name="connsiteX6" fmla="*/ 0 w 4324338"/>
              <a:gd name="connsiteY6" fmla="*/ 376291 h 188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4338" h="1889417">
                <a:moveTo>
                  <a:pt x="26412" y="1889417"/>
                </a:moveTo>
                <a:lnTo>
                  <a:pt x="4324338" y="1814397"/>
                </a:lnTo>
                <a:lnTo>
                  <a:pt x="2459858" y="403264"/>
                </a:lnTo>
                <a:lnTo>
                  <a:pt x="2414726" y="370852"/>
                </a:lnTo>
                <a:cubicBezTo>
                  <a:pt x="2062641" y="131313"/>
                  <a:pt x="1661870" y="10180"/>
                  <a:pt x="1261883" y="615"/>
                </a:cubicBezTo>
                <a:cubicBezTo>
                  <a:pt x="845229" y="-9347"/>
                  <a:pt x="429425" y="101751"/>
                  <a:pt x="70385" y="326182"/>
                </a:cubicBezTo>
                <a:lnTo>
                  <a:pt x="0" y="376291"/>
                </a:lnTo>
                <a:close/>
              </a:path>
            </a:pathLst>
          </a:custGeom>
          <a:gradFill>
            <a:gsLst>
              <a:gs pos="27000">
                <a:schemeClr val="bg2">
                  <a:alpha val="80000"/>
                </a:schemeClr>
              </a:gs>
              <a:gs pos="100000">
                <a:schemeClr val="accent1">
                  <a:lumMod val="60000"/>
                  <a:lumOff val="40000"/>
                  <a:alpha val="92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0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C0EB2C-DB83-080C-B806-D90F79D42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3" y="250723"/>
            <a:ext cx="11665973" cy="83741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MX" sz="5000" dirty="0">
                <a:latin typeface="Aldhabi" panose="01000000000000000000" pitchFamily="2" charset="-78"/>
                <a:cs typeface="Aldhabi" panose="01000000000000000000" pitchFamily="2" charset="-78"/>
              </a:rPr>
              <a:t>El encarcelamiento de Pablo ayudó a la propagación del evangelio</a:t>
            </a:r>
          </a:p>
        </p:txBody>
      </p:sp>
      <p:pic>
        <p:nvPicPr>
          <p:cNvPr id="3076" name="Picture 4" descr="Estudio Biblia: HECHOS 28: Pablo en Roma">
            <a:extLst>
              <a:ext uri="{FF2B5EF4-FFF2-40B4-BE49-F238E27FC236}">
                <a16:creationId xmlns:a16="http://schemas.microsoft.com/office/drawing/2014/main" id="{61589641-6D8C-76EF-C70A-4211A9325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3" y="1194619"/>
            <a:ext cx="8102702" cy="541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EFA177E-DAE0-14B3-8769-CBF5C4C57B95}"/>
              </a:ext>
            </a:extLst>
          </p:cNvPr>
          <p:cNvSpPr txBox="1"/>
          <p:nvPr/>
        </p:nvSpPr>
        <p:spPr>
          <a:xfrm>
            <a:off x="8583560" y="1194618"/>
            <a:ext cx="333313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badi" panose="020B0604020104020204" pitchFamily="34" charset="0"/>
              </a:rPr>
              <a:t>VV:12-14.</a:t>
            </a:r>
          </a:p>
          <a:p>
            <a:r>
              <a:rPr lang="es-MX" sz="2200" dirty="0">
                <a:latin typeface="Abadi" panose="020B0604020104020204" pitchFamily="34" charset="0"/>
              </a:rPr>
              <a:t>Hay dos textos en que estas prisiones tienen un significado más preciso: Hechos 28:20 habla de sí mismo como “sujeto con esta cadena” y usa aquí la palabra griega (</a:t>
            </a:r>
            <a:r>
              <a:rPr lang="es-MX" sz="2200" dirty="0" err="1">
                <a:latin typeface="Abadi" panose="020B0604020104020204" pitchFamily="34" charset="0"/>
              </a:rPr>
              <a:t>halysis</a:t>
            </a:r>
            <a:r>
              <a:rPr lang="es-MX" sz="2200" dirty="0">
                <a:latin typeface="Abadi" panose="020B0604020104020204" pitchFamily="34" charset="0"/>
              </a:rPr>
              <a:t>) y la vuelve a usar en Efesios 6:20 cuando habla de sí como “un embajador en cadenas”. En esta palabra (</a:t>
            </a:r>
            <a:r>
              <a:rPr lang="es-MX" sz="2200" dirty="0" err="1">
                <a:latin typeface="Abadi" panose="020B0604020104020204" pitchFamily="34" charset="0"/>
              </a:rPr>
              <a:t>halysis</a:t>
            </a:r>
            <a:r>
              <a:rPr lang="es-MX" sz="2200" dirty="0">
                <a:latin typeface="Abadi" panose="020B0604020104020204" pitchFamily="34" charset="0"/>
              </a:rPr>
              <a:t>) tenemos la clave del asunto aquí tratado por Pablo.</a:t>
            </a:r>
          </a:p>
        </p:txBody>
      </p:sp>
    </p:spTree>
    <p:extLst>
      <p:ext uri="{BB962C8B-B14F-4D97-AF65-F5344CB8AC3E}">
        <p14:creationId xmlns:p14="http://schemas.microsoft.com/office/powerpoint/2010/main" val="3516402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9660E-C93F-7BD9-C67E-BA4EBE813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A9EB4-5F13-95CD-5297-E3490E16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220" y="563786"/>
            <a:ext cx="8886884" cy="953669"/>
          </a:xfrm>
          <a:solidFill>
            <a:schemeClr val="accent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4400" dirty="0">
                <a:latin typeface="Abadi" panose="020B0604020104020204" pitchFamily="34" charset="0"/>
              </a:rPr>
              <a:t>VV: 15-18 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72E26B7-460C-90BE-7427-E26A9E22E407}"/>
              </a:ext>
            </a:extLst>
          </p:cNvPr>
          <p:cNvSpPr/>
          <p:nvPr/>
        </p:nvSpPr>
        <p:spPr>
          <a:xfrm>
            <a:off x="589936" y="1637071"/>
            <a:ext cx="11415252" cy="41803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0541AA-3C7A-D6CA-D0AE-06C06ACE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218" y="2285999"/>
            <a:ext cx="8886885" cy="3531379"/>
          </a:xfrm>
        </p:spPr>
        <p:txBody>
          <a:bodyPr>
            <a:normAutofit/>
          </a:bodyPr>
          <a:lstStyle/>
          <a:p>
            <a:pPr algn="just"/>
            <a:r>
              <a:rPr lang="es-MX" sz="3000" b="1" dirty="0"/>
              <a:t>El término griego es (</a:t>
            </a:r>
            <a:r>
              <a:rPr lang="es-MX" sz="3000" b="1" dirty="0" err="1"/>
              <a:t>eritheia</a:t>
            </a:r>
            <a:r>
              <a:rPr lang="es-MX" sz="3000" b="1" dirty="0"/>
              <a:t>) implica interés. De modo que éste, llegó a describir al oportunista, al hombre que desempeña un cargo para engrandecerse a sí mismo.</a:t>
            </a:r>
          </a:p>
        </p:txBody>
      </p:sp>
    </p:spTree>
    <p:extLst>
      <p:ext uri="{BB962C8B-B14F-4D97-AF65-F5344CB8AC3E}">
        <p14:creationId xmlns:p14="http://schemas.microsoft.com/office/powerpoint/2010/main" val="103146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AF3C4-8F83-0474-E2CD-D80922763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4C6E6-CED4-1A4B-838B-FFFFEE92F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9921765" cy="953669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MX" sz="3000" b="1" dirty="0">
                <a:latin typeface="Abadi" panose="020B0604020104020204" pitchFamily="34" charset="0"/>
              </a:rPr>
              <a:t>LA CONVICCIÓN DE PABLO DE SER LIBERADO</a:t>
            </a:r>
          </a:p>
        </p:txBody>
      </p:sp>
      <p:pic>
        <p:nvPicPr>
          <p:cNvPr id="4" name="Marcador de contenido 3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39896A17-4ED0-786E-458A-7CDF2BCA7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62" y="2139950"/>
            <a:ext cx="6353504" cy="42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818CBC4-40D6-57E4-C653-AAD3C17A3A58}"/>
              </a:ext>
            </a:extLst>
          </p:cNvPr>
          <p:cNvSpPr txBox="1"/>
          <p:nvPr/>
        </p:nvSpPr>
        <p:spPr>
          <a:xfrm>
            <a:off x="1203434" y="2107317"/>
            <a:ext cx="2837623" cy="42934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100" dirty="0">
                <a:latin typeface="Abadi" panose="020B0604020104020204" pitchFamily="34" charset="0"/>
              </a:rPr>
              <a:t>Aún su prisión y la prédica hostil de sus enemigos personales contribuirán al final en su liberación. El término usado es (</a:t>
            </a:r>
            <a:r>
              <a:rPr lang="es-MX" sz="2100" dirty="0" err="1">
                <a:latin typeface="Abadi" panose="020B0604020104020204" pitchFamily="34" charset="0"/>
              </a:rPr>
              <a:t>soteria</a:t>
            </a:r>
            <a:r>
              <a:rPr lang="es-MX" sz="2100" dirty="0">
                <a:latin typeface="Abadi" panose="020B0604020104020204" pitchFamily="34" charset="0"/>
              </a:rPr>
              <a:t>) significa salud, bienestar general. Todo lo que le sucede en esta difícil situación es lo mejor para él, tanto aquí como en la eternidad.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C96316-2F90-4FFE-2261-9E1D7AAFA7BF}"/>
              </a:ext>
            </a:extLst>
          </p:cNvPr>
          <p:cNvSpPr txBox="1"/>
          <p:nvPr/>
        </p:nvSpPr>
        <p:spPr>
          <a:xfrm>
            <a:off x="4635062" y="5921159"/>
            <a:ext cx="6353502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masis MT Pro Black" panose="02040A04050005020304" pitchFamily="18" charset="0"/>
              </a:rPr>
              <a:t>VV: 19-20</a:t>
            </a:r>
          </a:p>
        </p:txBody>
      </p:sp>
    </p:spTree>
    <p:extLst>
      <p:ext uri="{BB962C8B-B14F-4D97-AF65-F5344CB8AC3E}">
        <p14:creationId xmlns:p14="http://schemas.microsoft.com/office/powerpoint/2010/main" val="499066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4FAFC-F137-DDD5-F575-3FC1D4489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4A29F3-AA32-74E2-C5FF-6E498D2D5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5E0755-4377-CFCA-3C6D-59F2EA92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709" y="589935"/>
            <a:ext cx="3619697" cy="7669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3700" b="1" dirty="0">
                <a:solidFill>
                  <a:schemeClr val="tx1"/>
                </a:solidFill>
                <a:latin typeface="Bierstadt Display" panose="020F0502020204030204" pitchFamily="34" charset="0"/>
              </a:rPr>
              <a:t>VV: 21-26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1C8252-E6B0-B700-66B5-2D9861935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15B90A-87BB-879C-DA59-10CCF2419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2709" y="1946787"/>
            <a:ext cx="3925125" cy="3834581"/>
          </a:xfr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s-MX" sz="2400" b="1" dirty="0">
                <a:latin typeface="Abadi" panose="020B0604020104020204" pitchFamily="34" charset="0"/>
              </a:rPr>
              <a:t>En la vida o en la muerte</a:t>
            </a:r>
          </a:p>
          <a:p>
            <a:pPr algn="ctr">
              <a:lnSpc>
                <a:spcPct val="110000"/>
              </a:lnSpc>
            </a:pPr>
            <a:r>
              <a:rPr lang="es-MX" sz="2400" b="1" dirty="0">
                <a:latin typeface="Abadi" panose="020B0604020104020204" pitchFamily="34" charset="0"/>
              </a:rPr>
              <a:t>Mientras Pablo estaba prisionero en espera del juicio, debía enfrentarse a una incertidumbre absoluta sobre su destino de vida o muerte. No obstante, le daba lo mismo. </a:t>
            </a:r>
          </a:p>
        </p:txBody>
      </p:sp>
      <p:pic>
        <p:nvPicPr>
          <p:cNvPr id="4098" name="Picture 2" descr="Pin en Varón conforme al ♥ de Dios">
            <a:extLst>
              <a:ext uri="{FF2B5EF4-FFF2-40B4-BE49-F238E27FC236}">
                <a16:creationId xmlns:a16="http://schemas.microsoft.com/office/drawing/2014/main" id="{4ECAAFD6-E015-0F75-9B72-4AF50D393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18543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761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D4795-6081-E94E-4D25-465B47373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439735" cy="64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3200" dirty="0">
                <a:latin typeface="Amasis MT Pro Black" panose="02040A04050005020304" pitchFamily="18" charset="0"/>
              </a:rPr>
              <a:t>VV:27-30  Ciudadanos del Reino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EB4CD9-905F-A7C8-9303-919A24CAA1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7"/>
            <a:ext cx="4416552" cy="464072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MX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Pablo elige sus palabras con sumo cuidado aquí Cipriano de Valera tradujeron “comportéis”. En realidad, Pablo usa la palabra antigua (</a:t>
            </a:r>
            <a:r>
              <a:rPr lang="es-MX" sz="20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politeuesthai</a:t>
            </a:r>
            <a:r>
              <a:rPr lang="es-MX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) que literalmente significa, “el vivir como un ciudadano” Les dijo a los filipenses que fueran ciudadanos buenos y patriotas del Reino de Dios.</a:t>
            </a:r>
          </a:p>
        </p:txBody>
      </p:sp>
      <p:pic>
        <p:nvPicPr>
          <p:cNvPr id="5122" name="Picture 2" descr="Filipenses 1:27 sus pies.com | Evangelio, Palabra de dios, Frases en ...">
            <a:extLst>
              <a:ext uri="{FF2B5EF4-FFF2-40B4-BE49-F238E27FC236}">
                <a16:creationId xmlns:a16="http://schemas.microsoft.com/office/drawing/2014/main" id="{995FDF17-E150-DFB6-66E1-AD3641020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86" y="1435607"/>
            <a:ext cx="6813755" cy="53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1C10B19-2425-E497-E3E7-843E196F5803}"/>
              </a:ext>
            </a:extLst>
          </p:cNvPr>
          <p:cNvSpPr txBox="1"/>
          <p:nvPr/>
        </p:nvSpPr>
        <p:spPr>
          <a:xfrm>
            <a:off x="9586453" y="6341806"/>
            <a:ext cx="225650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790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5974" y="265472"/>
            <a:ext cx="11665974" cy="1545470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lstStyle/>
          <a:p>
            <a:pPr algn="ctr" rtl="0"/>
            <a:r>
              <a:rPr lang="es-MX" sz="420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Breve introducción a la carta a los Filipenses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855620" y="1917291"/>
            <a:ext cx="9582736" cy="454250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25000" lnSpcReduction="20000"/>
          </a:bodyPr>
          <a:lstStyle/>
          <a:p>
            <a:pPr marL="0" indent="0" algn="just" rtl="0">
              <a:buNone/>
            </a:pPr>
            <a:r>
              <a:rPr lang="es-MX" sz="8000" b="1" dirty="0">
                <a:solidFill>
                  <a:schemeClr val="tx1"/>
                </a:solidFill>
                <a:latin typeface="Amasis MT Pro Light" panose="02040304050005020304" pitchFamily="18" charset="0"/>
              </a:rPr>
              <a:t>*Un buen estratega. No solo escogía un  centro importante, sino  también cuidaba que fuera un punto clave para la región. Tal era Filipos por tres razones:</a:t>
            </a:r>
          </a:p>
          <a:p>
            <a:pPr marL="0" indent="0" algn="just" rtl="0">
              <a:buNone/>
            </a:pPr>
            <a:r>
              <a:rPr lang="es-MX" sz="8000" b="1" dirty="0">
                <a:solidFill>
                  <a:schemeClr val="tx1"/>
                </a:solidFill>
                <a:latin typeface="Amasis MT Pro Light" panose="02040304050005020304" pitchFamily="18" charset="0"/>
              </a:rPr>
              <a:t>1- En los alrededores había minas de oro y plata explotadas desde los fenicios, esto habían hecho de Filipos el gran centro comercial del mundo antiguo.</a:t>
            </a:r>
          </a:p>
          <a:p>
            <a:pPr marL="0" indent="0" algn="just" rtl="0">
              <a:buNone/>
            </a:pPr>
            <a:r>
              <a:rPr lang="es-MX" sz="8000" b="1" dirty="0">
                <a:solidFill>
                  <a:schemeClr val="tx1"/>
                </a:solidFill>
                <a:latin typeface="Amasis MT Pro Light" panose="02040304050005020304" pitchFamily="18" charset="0"/>
              </a:rPr>
              <a:t>2- Fundada por Filipo padre de Alejandro Magno. En toda Europa no existía lugar más estratégico. Aquí hay una cadena montañosa que divide Europa de Asia, el Oriente del Occidente.</a:t>
            </a:r>
          </a:p>
          <a:p>
            <a:pPr marL="0" indent="0" algn="just" rtl="0">
              <a:buNone/>
            </a:pPr>
            <a:r>
              <a:rPr lang="es-MX" sz="8000" b="1" dirty="0">
                <a:solidFill>
                  <a:schemeClr val="tx1"/>
                </a:solidFill>
                <a:latin typeface="Amasis MT Pro Light" panose="02040304050005020304" pitchFamily="18" charset="0"/>
              </a:rPr>
              <a:t>3- Filipos era una colonia romana. Las colonias se establecían para salvaguardar la paz y dominar los centros estratégicos más alejados del imperio romano. </a:t>
            </a:r>
          </a:p>
          <a:p>
            <a:pPr marL="0" indent="0" rtl="0">
              <a:buNone/>
            </a:pPr>
            <a:endParaRPr lang="es-MX" sz="4200" b="1" dirty="0">
              <a:solidFill>
                <a:schemeClr val="tx1"/>
              </a:solidFill>
              <a:latin typeface="Amasis MT Pro Light" panose="02040304050005020304" pitchFamily="18" charset="0"/>
            </a:endParaRPr>
          </a:p>
          <a:p>
            <a:pPr marL="0" indent="0" rtl="0">
              <a:buNone/>
            </a:pPr>
            <a:r>
              <a:rPr lang="es-MX" sz="24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364101" y="448056"/>
            <a:ext cx="6513230" cy="64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rtl="0"/>
            <a:r>
              <a:rPr lang="es-MX" sz="4400" b="1" dirty="0">
                <a:latin typeface="Sabon Next LT" panose="02000500000000000000" pitchFamily="2" charset="0"/>
                <a:cs typeface="Sabon Next LT" panose="02000500000000000000" pitchFamily="2" charset="0"/>
              </a:rPr>
              <a:t>Primera vez en Filipos</a:t>
            </a:r>
          </a:p>
        </p:txBody>
      </p:sp>
      <p:sp>
        <p:nvSpPr>
          <p:cNvPr id="38" name="Marcador de contenido 17"/>
          <p:cNvSpPr txBox="1">
            <a:spLocks/>
          </p:cNvSpPr>
          <p:nvPr/>
        </p:nvSpPr>
        <p:spPr>
          <a:xfrm>
            <a:off x="541609" y="1356853"/>
            <a:ext cx="4089384" cy="53684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Aft>
                <a:spcPts val="600"/>
              </a:spcAft>
              <a:buNone/>
              <a:defRPr/>
            </a:pPr>
            <a:endParaRPr lang="es-MX" sz="2400" dirty="0">
              <a:latin typeface="Abadi" panose="020B0604020104020204" pitchFamily="34" charset="0"/>
              <a:cs typeface="Sabon Next LT" panose="02000500000000000000" pitchFamily="2" charset="0"/>
            </a:endParaRPr>
          </a:p>
          <a:p>
            <a:pPr marL="0" lvl="0" indent="0" algn="just" rtl="0">
              <a:spcAft>
                <a:spcPts val="600"/>
              </a:spcAft>
              <a:buNone/>
              <a:defRPr/>
            </a:pPr>
            <a:r>
              <a:rPr lang="es-MX" sz="2400" dirty="0">
                <a:latin typeface="Cavolini" panose="020B0502040204020203" pitchFamily="66" charset="0"/>
                <a:cs typeface="Cavolini" panose="020B0502040204020203" pitchFamily="66" charset="0"/>
              </a:rPr>
              <a:t>En su segundo viaje evangelístico, hacia el 52 de nuestra era Pablo llegó a Filipos por primera vez. </a:t>
            </a:r>
          </a:p>
          <a:p>
            <a:pPr marL="0" lvl="0" indent="0" algn="just" rtl="0">
              <a:spcAft>
                <a:spcPts val="600"/>
              </a:spcAft>
              <a:buNone/>
              <a:defRPr/>
            </a:pPr>
            <a:endParaRPr lang="es-MX" sz="2400" dirty="0">
              <a:latin typeface="Cavolini" panose="020B0502040204020203" pitchFamily="66" charset="0"/>
              <a:cs typeface="Cavolini" panose="020B0502040204020203" pitchFamily="66" charset="0"/>
            </a:endParaRPr>
          </a:p>
          <a:p>
            <a:pPr marL="0" lvl="0" indent="0" algn="just" rtl="0">
              <a:spcAft>
                <a:spcPts val="600"/>
              </a:spcAft>
              <a:buNone/>
              <a:defRPr/>
            </a:pPr>
            <a:r>
              <a:rPr lang="es-MX" sz="2400" dirty="0">
                <a:latin typeface="Cavolini" panose="020B0502040204020203" pitchFamily="66" charset="0"/>
                <a:cs typeface="Cavolini" panose="020B0502040204020203" pitchFamily="66" charset="0"/>
              </a:rPr>
              <a:t>Urgido por la visión del macedonio que le suplicaba acudir en su ayuda. </a:t>
            </a:r>
          </a:p>
          <a:p>
            <a:pPr marL="0" lvl="0" indent="0" algn="just" rtl="0">
              <a:spcAft>
                <a:spcPts val="600"/>
              </a:spcAft>
              <a:buNone/>
              <a:defRPr/>
            </a:pPr>
            <a:endParaRPr lang="es-MX" sz="2400" dirty="0">
              <a:latin typeface="Cavolini" panose="020B0502040204020203" pitchFamily="66" charset="0"/>
              <a:cs typeface="Cavolini" panose="020B0502040204020203" pitchFamily="66" charset="0"/>
            </a:endParaRPr>
          </a:p>
          <a:p>
            <a:pPr marL="0" lvl="0" indent="0" algn="just" rtl="0">
              <a:spcAft>
                <a:spcPts val="600"/>
              </a:spcAft>
              <a:buNone/>
              <a:defRPr/>
            </a:pPr>
            <a:r>
              <a:rPr lang="es-MX" sz="2400" dirty="0">
                <a:latin typeface="Cavolini" panose="020B0502040204020203" pitchFamily="66" charset="0"/>
                <a:cs typeface="Cavolini" panose="020B0502040204020203" pitchFamily="66" charset="0"/>
              </a:rPr>
              <a:t>Pablo debió dejar Filipos después de desatarse la tormenta de la persecución que lo redujo a una prisión ilegal.</a:t>
            </a:r>
          </a:p>
        </p:txBody>
      </p:sp>
      <p:pic>
        <p:nvPicPr>
          <p:cNvPr id="1028" name="Picture 4" descr="Filipos | sítio arqueológico, fortaleza, ancient civilization (en ...">
            <a:extLst>
              <a:ext uri="{FF2B5EF4-FFF2-40B4-BE49-F238E27FC236}">
                <a16:creationId xmlns:a16="http://schemas.microsoft.com/office/drawing/2014/main" id="{7222EA71-63AA-0330-8818-A87768B16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315" y="1356853"/>
            <a:ext cx="6787076" cy="5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60090" y="236278"/>
            <a:ext cx="9158749" cy="6470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rtl="0"/>
            <a:r>
              <a:rPr lang="es-MX" sz="3200" dirty="0">
                <a:latin typeface="Georgia Pro Cond Black" panose="02040A06050405020203" pitchFamily="18" charset="0"/>
                <a:cs typeface="Segoe UI Light" panose="020B0502040204020203" pitchFamily="34" charset="0"/>
              </a:rPr>
              <a:t>Circunstancias en que se escribió la carta</a:t>
            </a:r>
          </a:p>
        </p:txBody>
      </p:sp>
      <p:sp>
        <p:nvSpPr>
          <p:cNvPr id="25" name="Marcador de contenido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es-MX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upo 17" descr="Pequeño círculo con el número 1 dentro que indica el paso 1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Elipse 18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MX"/>
            </a:p>
          </p:txBody>
        </p:sp>
        <p:sp>
          <p:nvSpPr>
            <p:cNvPr id="20" name="Cuadro de texto 19" descr="Número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MX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Marcador de contenido 17"/>
          <p:cNvSpPr txBox="1">
            <a:spLocks/>
          </p:cNvSpPr>
          <p:nvPr/>
        </p:nvSpPr>
        <p:spPr>
          <a:xfrm>
            <a:off x="1056513" y="1651819"/>
            <a:ext cx="4585731" cy="902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Aft>
                <a:spcPts val="600"/>
              </a:spcAft>
              <a:buNone/>
              <a:defRPr/>
            </a:pPr>
            <a:r>
              <a:rPr lang="es-MX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Cuando Pablo escribió esta carta se encontraba preso en Roma y la escribió con ciertos propósitos bien definidos.</a:t>
            </a:r>
          </a:p>
        </p:txBody>
      </p:sp>
      <p:grpSp>
        <p:nvGrpSpPr>
          <p:cNvPr id="33" name="Grupo 32" descr="Pequeño círculo con el número 2 dentro que indica el paso 2"/>
          <p:cNvGrpSpPr/>
          <p:nvPr/>
        </p:nvGrpSpPr>
        <p:grpSpPr bwMode="blackWhite">
          <a:xfrm>
            <a:off x="531552" y="2804257"/>
            <a:ext cx="558179" cy="409838"/>
            <a:chOff x="6953426" y="711274"/>
            <a:chExt cx="558179" cy="409838"/>
          </a:xfrm>
        </p:grpSpPr>
        <p:sp>
          <p:nvSpPr>
            <p:cNvPr id="34" name="Elipse 33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MX"/>
            </a:p>
          </p:txBody>
        </p:sp>
        <p:sp>
          <p:nvSpPr>
            <p:cNvPr id="35" name="Cuadro de texto 34" descr="Número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MX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Marcador de contenido 17"/>
          <p:cNvSpPr txBox="1">
            <a:spLocks/>
          </p:cNvSpPr>
          <p:nvPr/>
        </p:nvSpPr>
        <p:spPr>
          <a:xfrm>
            <a:off x="1056513" y="2844450"/>
            <a:ext cx="4504252" cy="106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Aft>
                <a:spcPts val="2000"/>
              </a:spcAft>
              <a:buNone/>
              <a:defRPr/>
            </a:pPr>
            <a:r>
              <a:rPr lang="es-MX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 carta es de agradecimiento.  Para ese entonces era el año </a:t>
            </a:r>
            <a:r>
              <a:rPr lang="es-MX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63 o 64 </a:t>
            </a:r>
            <a:r>
              <a:rPr lang="es-MX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y</a:t>
            </a:r>
            <a:r>
              <a:rPr lang="es-MX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había recibido una ayuda de los filipenses </a:t>
            </a:r>
            <a:r>
              <a:rPr lang="es-MX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4: 10-11</a:t>
            </a:r>
          </a:p>
        </p:txBody>
      </p:sp>
      <p:grpSp>
        <p:nvGrpSpPr>
          <p:cNvPr id="22" name="Grupo 21" descr="Círculo pequeño con el número 3 en el interior que indica el paso 3"/>
          <p:cNvGrpSpPr/>
          <p:nvPr/>
        </p:nvGrpSpPr>
        <p:grpSpPr bwMode="blackWhite">
          <a:xfrm>
            <a:off x="531552" y="4208299"/>
            <a:ext cx="558179" cy="409838"/>
            <a:chOff x="6953426" y="711274"/>
            <a:chExt cx="558179" cy="409838"/>
          </a:xfrm>
        </p:grpSpPr>
        <p:sp>
          <p:nvSpPr>
            <p:cNvPr id="24" name="Elipse 23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MX"/>
            </a:p>
          </p:txBody>
        </p:sp>
        <p:sp>
          <p:nvSpPr>
            <p:cNvPr id="30" name="Cuadro de texto 29" descr="Número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MX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2" name="Marcador de contenido 17"/>
          <p:cNvSpPr txBox="1">
            <a:spLocks/>
          </p:cNvSpPr>
          <p:nvPr/>
        </p:nvSpPr>
        <p:spPr>
          <a:xfrm>
            <a:off x="1056513" y="4236460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Aft>
                <a:spcPts val="600"/>
              </a:spcAft>
              <a:buNone/>
              <a:defRPr/>
            </a:pPr>
            <a:r>
              <a:rPr lang="es-MX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Los filipenses habían enviado a Epafrodito no sólo como portador de la ayuda, sino también para que fuera asistente de Pablo y su servidor personal</a:t>
            </a:r>
            <a:r>
              <a:rPr lang="es-MX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masis MT Pro Black" panose="02040A04050005020304" pitchFamily="18" charset="0"/>
                <a:cs typeface="Segoe UI"/>
              </a:rPr>
              <a:t>.</a:t>
            </a:r>
          </a:p>
        </p:txBody>
      </p:sp>
      <p:grpSp>
        <p:nvGrpSpPr>
          <p:cNvPr id="37" name="Grupo 36" descr="Círculo pequeño con el número 4 en su interior para indicar que se encuentra en el paso 4"/>
          <p:cNvGrpSpPr/>
          <p:nvPr/>
        </p:nvGrpSpPr>
        <p:grpSpPr bwMode="blackWhite">
          <a:xfrm>
            <a:off x="531552" y="5137379"/>
            <a:ext cx="558179" cy="409838"/>
            <a:chOff x="6953426" y="711274"/>
            <a:chExt cx="558179" cy="409838"/>
          </a:xfrm>
        </p:grpSpPr>
        <p:sp>
          <p:nvSpPr>
            <p:cNvPr id="38" name="Elipse 37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MX"/>
            </a:p>
          </p:txBody>
        </p:sp>
        <p:sp>
          <p:nvSpPr>
            <p:cNvPr id="39" name="Cuadro de texto 38" descr="Número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MX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40" name="Marcador de contenido 17"/>
          <p:cNvSpPr txBox="1">
            <a:spLocks/>
          </p:cNvSpPr>
          <p:nvPr/>
        </p:nvSpPr>
        <p:spPr>
          <a:xfrm>
            <a:off x="1056513" y="5323796"/>
            <a:ext cx="4504252" cy="1018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Aft>
                <a:spcPts val="2000"/>
              </a:spcAft>
              <a:buNone/>
              <a:defRPr/>
            </a:pPr>
            <a:r>
              <a:rPr lang="es-MX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carta sirve de aliento a los filipenses que para ese entonces estaban  pasando por tribulaciones </a:t>
            </a:r>
          </a:p>
        </p:txBody>
      </p:sp>
      <p:pic>
        <p:nvPicPr>
          <p:cNvPr id="2054" name="Picture 6" descr="Suffering For The Sake Of Others - Vatican in Exile">
            <a:extLst>
              <a:ext uri="{FF2B5EF4-FFF2-40B4-BE49-F238E27FC236}">
                <a16:creationId xmlns:a16="http://schemas.microsoft.com/office/drawing/2014/main" id="{6FAA46AD-2F66-BC44-4C18-86A3A6C29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47" y="1651819"/>
            <a:ext cx="5431657" cy="468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68014" y="448056"/>
            <a:ext cx="7595418" cy="640080"/>
          </a:xfrm>
        </p:spPr>
        <p:txBody>
          <a:bodyPr rtlCol="0">
            <a:normAutofit/>
          </a:bodyPr>
          <a:lstStyle/>
          <a:p>
            <a:pPr algn="ctr" rtl="0"/>
            <a:r>
              <a:rPr lang="es-MX" sz="3600" dirty="0">
                <a:latin typeface="Congenial Black" panose="020F0502020204030204" pitchFamily="2" charset="0"/>
                <a:cs typeface="Segoe UI Light" panose="020B0502040204020203" pitchFamily="34" charset="0"/>
              </a:rPr>
              <a:t>Una carta encantadora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4294967295"/>
          </p:nvPr>
        </p:nvSpPr>
        <p:spPr>
          <a:xfrm>
            <a:off x="541610" y="1431010"/>
            <a:ext cx="4557164" cy="479088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 algn="ctr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es-MX" sz="2000" dirty="0">
              <a:solidFill>
                <a:prstClr val="black">
                  <a:lumMod val="75000"/>
                  <a:lumOff val="25000"/>
                </a:prstClr>
              </a:solidFill>
              <a:latin typeface="Cavolini" panose="020B0502040204020203" pitchFamily="66" charset="0"/>
              <a:ea typeface="ADLaM Display" panose="02010000000000000000" pitchFamily="2" charset="0"/>
              <a:cs typeface="Cavolini" panose="020B0502040204020203" pitchFamily="66" charset="0"/>
            </a:endParaRPr>
          </a:p>
          <a:p>
            <a:pPr marL="0" indent="0" algn="ctr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volini" panose="020B0502040204020203" pitchFamily="66" charset="0"/>
                <a:ea typeface="ADLaM Display" panose="02010000000000000000" pitchFamily="2" charset="0"/>
                <a:cs typeface="Cavolini" panose="020B0502040204020203" pitchFamily="66" charset="0"/>
              </a:rPr>
              <a:t>Para muchos, Filipenses es la carta más encantadora que Pablo haya escrito jamás. </a:t>
            </a:r>
          </a:p>
          <a:p>
            <a:pPr marL="0" indent="0" algn="ctr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volini" panose="020B0502040204020203" pitchFamily="66" charset="0"/>
                <a:ea typeface="ADLaM Display" panose="02010000000000000000" pitchFamily="2" charset="0"/>
                <a:cs typeface="Cavolini" panose="020B0502040204020203" pitchFamily="66" charset="0"/>
              </a:rPr>
              <a:t>Se la ha llamado de 2 maneras: La epístola de las cosas excelentes –como efectivamente lo es- o La epístola de la alegría. </a:t>
            </a:r>
          </a:p>
          <a:p>
            <a:pPr marL="0" indent="0" algn="ctr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volini" panose="020B0502040204020203" pitchFamily="66" charset="0"/>
                <a:ea typeface="ADLaM Display" panose="02010000000000000000" pitchFamily="2" charset="0"/>
                <a:cs typeface="Cavolini" panose="020B0502040204020203" pitchFamily="66" charset="0"/>
              </a:rPr>
              <a:t>“Regocijaos en el Señor siempre”, escribe. “Otra vez digo: ¡Regocijaos!” </a:t>
            </a:r>
          </a:p>
          <a:p>
            <a:pPr marL="0" indent="0" algn="ctr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volini" panose="020B0502040204020203" pitchFamily="66" charset="0"/>
                <a:ea typeface="ADLaM Display" panose="02010000000000000000" pitchFamily="2" charset="0"/>
                <a:cs typeface="Cavolini" panose="020B0502040204020203" pitchFamily="66" charset="0"/>
              </a:rPr>
              <a:t>Una y otra vez aparecen las palabras gozo y regocijo. </a:t>
            </a:r>
          </a:p>
          <a:p>
            <a:pPr marL="0" indent="0" algn="ctr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volini" panose="020B0502040204020203" pitchFamily="66" charset="0"/>
                <a:ea typeface="ADLaM Display" panose="02010000000000000000" pitchFamily="2" charset="0"/>
                <a:cs typeface="Cavolini" panose="020B0502040204020203" pitchFamily="66" charset="0"/>
              </a:rPr>
              <a:t>Mientras está en la prisión dirige los corazones de sus amigos  a una alegría constante</a:t>
            </a:r>
          </a:p>
        </p:txBody>
      </p:sp>
      <p:pic>
        <p:nvPicPr>
          <p:cNvPr id="3074" name="Picture 2" descr="La carta a los Filipenses - YouTube">
            <a:extLst>
              <a:ext uri="{FF2B5EF4-FFF2-40B4-BE49-F238E27FC236}">
                <a16:creationId xmlns:a16="http://schemas.microsoft.com/office/drawing/2014/main" id="{7285F4D4-46C1-ED65-D045-8DC526340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44" y="1431010"/>
            <a:ext cx="6253317" cy="479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contenido 17"/>
          <p:cNvSpPr txBox="1">
            <a:spLocks/>
          </p:cNvSpPr>
          <p:nvPr/>
        </p:nvSpPr>
        <p:spPr>
          <a:xfrm>
            <a:off x="600601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MX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Amigos para con sus amigos:</a:t>
            </a:r>
          </a:p>
        </p:txBody>
      </p:sp>
      <p:grpSp>
        <p:nvGrpSpPr>
          <p:cNvPr id="13" name="Grupo 12" descr="Pequeño círculo con el número 1 dentro que indica el paso 1"/>
          <p:cNvGrpSpPr/>
          <p:nvPr/>
        </p:nvGrpSpPr>
        <p:grpSpPr bwMode="blackWhite">
          <a:xfrm>
            <a:off x="558723" y="1917997"/>
            <a:ext cx="558179" cy="409838"/>
            <a:chOff x="6953426" y="711274"/>
            <a:chExt cx="558179" cy="409838"/>
          </a:xfrm>
        </p:grpSpPr>
        <p:sp>
          <p:nvSpPr>
            <p:cNvPr id="14" name="Elipse 13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MX"/>
            </a:p>
          </p:txBody>
        </p:sp>
        <p:sp>
          <p:nvSpPr>
            <p:cNvPr id="15" name="Cuadro de texto 14" descr="Número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MX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6" name="Marcador de contenido 17"/>
          <p:cNvSpPr txBox="1">
            <a:spLocks/>
          </p:cNvSpPr>
          <p:nvPr/>
        </p:nvSpPr>
        <p:spPr>
          <a:xfrm>
            <a:off x="1066039" y="1958188"/>
            <a:ext cx="4829090" cy="344432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spcAft>
                <a:spcPts val="2000"/>
              </a:spcAft>
              <a:buNone/>
            </a:pPr>
            <a:r>
              <a:rPr lang="es-MX" sz="2000" dirty="0">
                <a:solidFill>
                  <a:schemeClr val="tx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La frase introductoria marca el tono de toda la carta. Tiene las características de las cartas que un amigo dirige a sus amigos</a:t>
            </a:r>
            <a:r>
              <a:rPr lang="es-MX" sz="1800" dirty="0">
                <a:solidFill>
                  <a:schemeClr val="tx1"/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18" name="Grupo 17" descr="Pequeño círculo con el número 2 dentro que indica el paso 2"/>
          <p:cNvGrpSpPr/>
          <p:nvPr/>
        </p:nvGrpSpPr>
        <p:grpSpPr bwMode="blackWhite">
          <a:xfrm>
            <a:off x="558723" y="2915207"/>
            <a:ext cx="558179" cy="409838"/>
            <a:chOff x="6953426" y="711274"/>
            <a:chExt cx="558179" cy="409838"/>
          </a:xfrm>
        </p:grpSpPr>
        <p:sp>
          <p:nvSpPr>
            <p:cNvPr id="23" name="Elipse 22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MX"/>
            </a:p>
          </p:txBody>
        </p:sp>
        <p:sp>
          <p:nvSpPr>
            <p:cNvPr id="24" name="Cuadro de texto 23" descr="Número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MX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5" name="Marcador de contenido 17"/>
          <p:cNvSpPr txBox="1">
            <a:spLocks/>
          </p:cNvSpPr>
          <p:nvPr/>
        </p:nvSpPr>
        <p:spPr>
          <a:xfrm>
            <a:off x="1066038" y="3113848"/>
            <a:ext cx="4829077" cy="1287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spcAft>
                <a:spcPts val="2000"/>
              </a:spcAft>
              <a:buNone/>
            </a:pPr>
            <a:r>
              <a:rPr lang="es-MX" sz="2000" dirty="0">
                <a:solidFill>
                  <a:schemeClr val="tx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Filipenses,1 y  2Tesalonicenses además de Filemón en todas las demás cartas Pablo comienza siempre poniendo en claro su condición de apóstol.</a:t>
            </a:r>
          </a:p>
        </p:txBody>
      </p:sp>
      <p:grpSp>
        <p:nvGrpSpPr>
          <p:cNvPr id="26" name="Grupo 25" descr="Círculo pequeño con el número 3 en el interior que indica el paso 3"/>
          <p:cNvGrpSpPr/>
          <p:nvPr/>
        </p:nvGrpSpPr>
        <p:grpSpPr bwMode="blackWhite">
          <a:xfrm>
            <a:off x="557319" y="4408884"/>
            <a:ext cx="558179" cy="409838"/>
            <a:chOff x="6953426" y="711274"/>
            <a:chExt cx="558179" cy="409838"/>
          </a:xfrm>
        </p:grpSpPr>
        <p:sp>
          <p:nvSpPr>
            <p:cNvPr id="27" name="Elipse 26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MX"/>
            </a:p>
          </p:txBody>
        </p:sp>
        <p:sp>
          <p:nvSpPr>
            <p:cNvPr id="28" name="Cuadro de texto 27" descr="Número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MX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29" name="Marcador de contenido 17"/>
          <p:cNvSpPr txBox="1">
            <a:spLocks/>
          </p:cNvSpPr>
          <p:nvPr/>
        </p:nvSpPr>
        <p:spPr>
          <a:xfrm>
            <a:off x="1076798" y="4425174"/>
            <a:ext cx="4818313" cy="1680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spcAft>
                <a:spcPts val="2000"/>
              </a:spcAft>
              <a:buNone/>
            </a:pPr>
            <a:r>
              <a:rPr lang="es-MX" sz="2000" dirty="0">
                <a:solidFill>
                  <a:schemeClr val="tx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Aquí no necesita especificar su autoridad a los filipenses, sabe que será escuchado con todo afecto..</a:t>
            </a:r>
          </a:p>
        </p:txBody>
      </p:sp>
      <p:cxnSp>
        <p:nvCxnSpPr>
          <p:cNvPr id="20" name="Conector recto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96866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28DE1C6C-B941-3A30-3982-5F0DF9726985}"/>
              </a:ext>
            </a:extLst>
          </p:cNvPr>
          <p:cNvSpPr/>
          <p:nvPr/>
        </p:nvSpPr>
        <p:spPr>
          <a:xfrm flipV="1">
            <a:off x="2448232" y="63761"/>
            <a:ext cx="5869857" cy="995317"/>
          </a:xfrm>
          <a:prstGeom prst="ellipse">
            <a:avLst/>
          </a:prstGeom>
          <a:solidFill>
            <a:srgbClr val="F8CA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00400" y="332859"/>
            <a:ext cx="4197926" cy="521713"/>
          </a:xfrm>
        </p:spPr>
        <p:txBody>
          <a:bodyPr rtlCol="0">
            <a:noAutofit/>
          </a:bodyPr>
          <a:lstStyle/>
          <a:p>
            <a:pPr algn="ctr" rtl="0"/>
            <a:r>
              <a:rPr lang="es-MX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Filipenses 1: 1-2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8D6627C-56F9-A8DC-C961-0288353D6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160" y="1328176"/>
            <a:ext cx="5647774" cy="532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4294967295"/>
          </p:nvPr>
        </p:nvSpPr>
        <p:spPr>
          <a:xfrm>
            <a:off x="630366" y="1765103"/>
            <a:ext cx="11020859" cy="316874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indent="0" algn="ctr" rtl="0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es-MX" sz="12800" dirty="0">
                <a:solidFill>
                  <a:prstClr val="black">
                    <a:lumMod val="75000"/>
                    <a:lumOff val="25000"/>
                  </a:prstClr>
                </a:solidFill>
                <a:latin typeface="Abadi" panose="020B0604020104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El saludo de Pablo. </a:t>
            </a:r>
            <a:br>
              <a:rPr lang="es-MX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br>
              <a:rPr lang="es-MX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s-MX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Cómo funciona:</a:t>
            </a:r>
          </a:p>
        </p:txBody>
      </p:sp>
      <p:grpSp>
        <p:nvGrpSpPr>
          <p:cNvPr id="33" name="Grupo 32" descr="Círculo pequeño con el número 1 en su interior para indicar que se encuentra en el paso 1"/>
          <p:cNvGrpSpPr/>
          <p:nvPr/>
        </p:nvGrpSpPr>
        <p:grpSpPr bwMode="blackWhite">
          <a:xfrm>
            <a:off x="558723" y="4531632"/>
            <a:ext cx="558179" cy="409838"/>
            <a:chOff x="6953426" y="711274"/>
            <a:chExt cx="558179" cy="409838"/>
          </a:xfrm>
        </p:grpSpPr>
        <p:sp>
          <p:nvSpPr>
            <p:cNvPr id="34" name="Elipse 33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MX"/>
            </a:p>
          </p:txBody>
        </p:sp>
        <p:sp>
          <p:nvSpPr>
            <p:cNvPr id="35" name="Cuadro de texto 34" descr="Número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MX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grpSp>
        <p:nvGrpSpPr>
          <p:cNvPr id="36" name="Grupo 35" descr="Círculo pequeño con el número 2 en su interior para indicar que se encuentra en el paso 2"/>
          <p:cNvGrpSpPr/>
          <p:nvPr/>
        </p:nvGrpSpPr>
        <p:grpSpPr bwMode="blackWhite">
          <a:xfrm>
            <a:off x="4249102" y="4531632"/>
            <a:ext cx="558179" cy="409838"/>
            <a:chOff x="6953426" y="711274"/>
            <a:chExt cx="558179" cy="409838"/>
          </a:xfrm>
        </p:grpSpPr>
        <p:sp>
          <p:nvSpPr>
            <p:cNvPr id="37" name="Elipse 36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MX"/>
            </a:p>
          </p:txBody>
        </p:sp>
        <p:sp>
          <p:nvSpPr>
            <p:cNvPr id="38" name="Cuadro de texto 37" descr="Número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MX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grpSp>
        <p:nvGrpSpPr>
          <p:cNvPr id="39" name="Grupo 38" descr="Círculo pequeño con el número 3 en el interior que indica el paso 3"/>
          <p:cNvGrpSpPr/>
          <p:nvPr/>
        </p:nvGrpSpPr>
        <p:grpSpPr bwMode="blackWhite">
          <a:xfrm>
            <a:off x="7930921" y="4531632"/>
            <a:ext cx="558179" cy="409838"/>
            <a:chOff x="6953426" y="711274"/>
            <a:chExt cx="558179" cy="409838"/>
          </a:xfrm>
        </p:grpSpPr>
        <p:sp>
          <p:nvSpPr>
            <p:cNvPr id="40" name="Elipse 39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MX"/>
            </a:p>
          </p:txBody>
        </p:sp>
        <p:sp>
          <p:nvSpPr>
            <p:cNvPr id="41" name="Cuadro de texto 40" descr="Número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MX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215CBFFF-3F04-A19E-0188-C6E682F4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2949675" y="103239"/>
            <a:ext cx="6430297" cy="984199"/>
          </a:xfrm>
          <a:prstGeom prst="ellipse">
            <a:avLst/>
          </a:prstGeom>
          <a:solidFill>
            <a:srgbClr val="F8CA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MX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Filipenses 1: 1-2</a:t>
            </a:r>
            <a:endParaRPr lang="es-MX" sz="3600" dirty="0"/>
          </a:p>
        </p:txBody>
      </p:sp>
      <p:sp>
        <p:nvSpPr>
          <p:cNvPr id="4" name="Dodecágono 3">
            <a:extLst>
              <a:ext uri="{FF2B5EF4-FFF2-40B4-BE49-F238E27FC236}">
                <a16:creationId xmlns:a16="http://schemas.microsoft.com/office/drawing/2014/main" id="{EE247ECE-8E21-06C5-D6A3-4EEC8136C130}"/>
              </a:ext>
            </a:extLst>
          </p:cNvPr>
          <p:cNvSpPr/>
          <p:nvPr/>
        </p:nvSpPr>
        <p:spPr>
          <a:xfrm>
            <a:off x="1040205" y="3201161"/>
            <a:ext cx="3060556" cy="3553601"/>
          </a:xfrm>
          <a:prstGeom prst="dodec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Marcador de contenido 17"/>
          <p:cNvSpPr txBox="1">
            <a:spLocks/>
          </p:cNvSpPr>
          <p:nvPr/>
        </p:nvSpPr>
        <p:spPr>
          <a:xfrm>
            <a:off x="1544006" y="3768212"/>
            <a:ext cx="2216834" cy="27800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Aft>
                <a:spcPts val="2000"/>
              </a:spcAft>
              <a:buNone/>
            </a:pP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saludo de Pablo a sus  hermanos y amigos es: </a:t>
            </a:r>
          </a:p>
          <a:p>
            <a:pPr marL="0" indent="0" algn="ctr" rtl="0">
              <a:spcAft>
                <a:spcPts val="2000"/>
              </a:spcAft>
              <a:buNone/>
            </a:pP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Gracia y Paz a vosotros de parte de Dios Padre y de nuestro Señor Jesucristo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C2FDDAE-762F-D419-1296-5A5561B52F4F}"/>
              </a:ext>
            </a:extLst>
          </p:cNvPr>
          <p:cNvSpPr/>
          <p:nvPr/>
        </p:nvSpPr>
        <p:spPr>
          <a:xfrm>
            <a:off x="4807281" y="3201161"/>
            <a:ext cx="2847132" cy="35101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Marcador de contenido 17"/>
          <p:cNvSpPr txBox="1">
            <a:spLocks/>
          </p:cNvSpPr>
          <p:nvPr/>
        </p:nvSpPr>
        <p:spPr>
          <a:xfrm>
            <a:off x="4883978" y="3244646"/>
            <a:ext cx="2658635" cy="3082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Aft>
                <a:spcPts val="2000"/>
              </a:spcAft>
              <a:buNone/>
            </a:pP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Cuando Pablo adopta y une estos dos grandes términos gracia y paz (caris y </a:t>
            </a:r>
            <a:r>
              <a:rPr lang="es-MX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eirene</a:t>
            </a: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).</a:t>
            </a:r>
          </a:p>
          <a:p>
            <a:pPr marL="0" indent="0" algn="ctr" rtl="0">
              <a:spcAft>
                <a:spcPts val="2000"/>
              </a:spcAft>
              <a:buNone/>
            </a:pP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Realiza una síntesis maravillosa. Caris es el saludo normal griego, con el cual empezaban todas las cartas.</a:t>
            </a:r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0EFF24CD-E558-0EF7-CA8A-74D5D2F7952F}"/>
              </a:ext>
            </a:extLst>
          </p:cNvPr>
          <p:cNvSpPr/>
          <p:nvPr/>
        </p:nvSpPr>
        <p:spPr>
          <a:xfrm>
            <a:off x="8412402" y="3201161"/>
            <a:ext cx="3349041" cy="3510116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Marcador de contenido 17"/>
          <p:cNvSpPr txBox="1">
            <a:spLocks/>
          </p:cNvSpPr>
          <p:nvPr/>
        </p:nvSpPr>
        <p:spPr>
          <a:xfrm>
            <a:off x="8560743" y="3642851"/>
            <a:ext cx="3000892" cy="306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Aft>
                <a:spcPts val="2000"/>
              </a:spcAft>
              <a:buNone/>
            </a:pPr>
            <a:r>
              <a:rPr lang="es-MX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Eirene</a:t>
            </a:r>
            <a:r>
              <a:rPr lang="es-MX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es el saludo normal hebreo; la expresión con que se saludaban los judíos al encontrarse. </a:t>
            </a:r>
          </a:p>
          <a:p>
            <a:pPr marL="0" indent="0" algn="ctr" rtl="0">
              <a:spcAft>
                <a:spcPts val="2000"/>
              </a:spcAft>
              <a:buNone/>
            </a:pPr>
            <a:r>
              <a:rPr lang="es-MX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Eirene</a:t>
            </a:r>
            <a:r>
              <a:rPr lang="es-MX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es bienestar total, paz consigo mismo, con el prójimo y la relación con Dios. La paz nacida de la reconciliación.</a:t>
            </a:r>
          </a:p>
          <a:p>
            <a:pPr marL="0" indent="0" algn="ctr" rtl="0">
              <a:spcAft>
                <a:spcPts val="2000"/>
              </a:spcAft>
              <a:buNone/>
            </a:pPr>
            <a:endParaRPr lang="es-MX" sz="1800" dirty="0">
              <a:solidFill>
                <a:prstClr val="black">
                  <a:lumMod val="75000"/>
                  <a:lumOff val="25000"/>
                </a:prst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D8D67-41CF-016F-C8D9-F4FFE50F7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21BB4-7F33-B1C1-8138-9CADE050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42999"/>
            <a:ext cx="4173416" cy="1257299"/>
          </a:xfrm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VV: 3-5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794721-E646-D5A8-0C8B-6CE4DE95F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7" y="3038168"/>
            <a:ext cx="4173415" cy="32004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es-MX" sz="2000" b="1" dirty="0"/>
              <a:t>Pablo daba gracias a Dios todo el tiempo. No sólo lo enseñó Col. 4:2; 1Tes. 5:17, sino que también lo puso en práctica.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166C8F4-0CA5-CBD3-39F4-E5B88EEC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12" y="1002890"/>
            <a:ext cx="6951788" cy="53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3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A193B-1139-5A49-EC31-CDB5DBD97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Subtitle 2">
            <a:extLst>
              <a:ext uri="{FF2B5EF4-FFF2-40B4-BE49-F238E27FC236}">
                <a16:creationId xmlns:a16="http://schemas.microsoft.com/office/drawing/2014/main" id="{0162A025-C4F5-3E2D-C7A7-3FCCBA84D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5451" y="4439264"/>
            <a:ext cx="3529747" cy="1578077"/>
          </a:xfrm>
          <a:solidFill>
            <a:srgbClr val="FFFF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dirty="0"/>
              <a:t>El </a:t>
            </a:r>
            <a:r>
              <a:rPr lang="en-US" b="1" dirty="0" err="1"/>
              <a:t>camino</a:t>
            </a:r>
            <a:r>
              <a:rPr lang="en-US" b="1" dirty="0"/>
              <a:t> del amor </a:t>
            </a:r>
            <a:r>
              <a:rPr lang="en-US" b="1" dirty="0" err="1"/>
              <a:t>lleva</a:t>
            </a:r>
            <a:r>
              <a:rPr lang="en-US" b="1" dirty="0"/>
              <a:t> al </a:t>
            </a:r>
            <a:r>
              <a:rPr lang="en-US" b="1" dirty="0" err="1"/>
              <a:t>conocimiento</a:t>
            </a:r>
            <a:r>
              <a:rPr lang="en-US" b="1" dirty="0"/>
              <a:t> y </a:t>
            </a:r>
            <a:r>
              <a:rPr lang="en-US" b="1" dirty="0" err="1"/>
              <a:t>éste</a:t>
            </a:r>
            <a:r>
              <a:rPr lang="en-US" b="1" dirty="0"/>
              <a:t>, a la </a:t>
            </a:r>
            <a:r>
              <a:rPr lang="en-US" b="1" dirty="0" err="1"/>
              <a:t>madurez</a:t>
            </a:r>
            <a:r>
              <a:rPr lang="en-US" b="1" dirty="0"/>
              <a:t>.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1607D22-9928-4868-4A05-6D50A458FED2}"/>
              </a:ext>
            </a:extLst>
          </p:cNvPr>
          <p:cNvSpPr/>
          <p:nvPr/>
        </p:nvSpPr>
        <p:spPr>
          <a:xfrm>
            <a:off x="7152968" y="174429"/>
            <a:ext cx="4816528" cy="408545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B4C103-055E-8921-6012-766571EAC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1393" y="840659"/>
            <a:ext cx="3293805" cy="2588341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2000" dirty="0">
                <a:latin typeface="+mn-lt"/>
              </a:rPr>
              <a:t>VV: 6-11 Esta obra comenzó desde aquel día en el cual decidieron obedecer a Cristo. Dios les iba a ayudar a continuar adelante creciendo en el Señor y, por ende, madurando.</a:t>
            </a:r>
            <a:br>
              <a:rPr lang="es-MX" sz="2000" dirty="0">
                <a:latin typeface="+mn-lt"/>
              </a:rPr>
            </a:br>
            <a:endParaRPr lang="es-MX" sz="2000" dirty="0">
              <a:latin typeface="+mn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388A46C-18A8-E80D-55EF-504640AAD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9" y="174429"/>
            <a:ext cx="6754761" cy="649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8909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051050_TF10001108_Win32" id="{DC138A41-C0BB-4DFA-954B-908261998A4A}" vid="{B88DAFDC-A3A3-42BB-B36F-1381DC4B201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{040EC2DC-FC12-4AB4-AA76-D3D4C49717C6}tf10001108_win32</Template>
  <TotalTime>5747</TotalTime>
  <Words>959</Words>
  <Application>Microsoft Office PowerPoint</Application>
  <PresentationFormat>Panorámica</PresentationFormat>
  <Paragraphs>73</Paragraphs>
  <Slides>14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32" baseType="lpstr">
      <vt:lpstr>Abadi</vt:lpstr>
      <vt:lpstr>ADLaM Display</vt:lpstr>
      <vt:lpstr>Aharoni</vt:lpstr>
      <vt:lpstr>Aldhabi</vt:lpstr>
      <vt:lpstr>Amasis MT Pro Black</vt:lpstr>
      <vt:lpstr>Amasis MT Pro Light</vt:lpstr>
      <vt:lpstr>Arial</vt:lpstr>
      <vt:lpstr>Bierstadt Display</vt:lpstr>
      <vt:lpstr>Calibri</vt:lpstr>
      <vt:lpstr>Cavolini</vt:lpstr>
      <vt:lpstr>Congenial Black</vt:lpstr>
      <vt:lpstr>Georgia Pro Cond Black</vt:lpstr>
      <vt:lpstr>Sabon Next LT</vt:lpstr>
      <vt:lpstr>Segoe UI</vt:lpstr>
      <vt:lpstr>Segoe UI Black</vt:lpstr>
      <vt:lpstr>Segoe UI Light</vt:lpstr>
      <vt:lpstr>Segoe UI Semibold</vt:lpstr>
      <vt:lpstr>WelcomeDoc</vt:lpstr>
      <vt:lpstr>BIENVENIDOS AL EVANGELIO DE CRISTO EN MARCHA FILIPENSES CAPITULO 1</vt:lpstr>
      <vt:lpstr>Breve introducción a la carta a los Filipenses</vt:lpstr>
      <vt:lpstr>Primera vez en Filipos</vt:lpstr>
      <vt:lpstr>Circunstancias en que se escribió la carta</vt:lpstr>
      <vt:lpstr>Una carta encantadora</vt:lpstr>
      <vt:lpstr>Filipenses 1: 1-2</vt:lpstr>
      <vt:lpstr>Filipenses 1: 1-2</vt:lpstr>
      <vt:lpstr>VV: 3-5 </vt:lpstr>
      <vt:lpstr>VV: 6-11 Esta obra comenzó desde aquel día en el cual decidieron obedecer a Cristo. Dios les iba a ayudar a continuar adelante creciendo en el Señor y, por ende, madurando. </vt:lpstr>
      <vt:lpstr>El encarcelamiento de Pablo ayudó a la propagación del evangelio</vt:lpstr>
      <vt:lpstr>VV: 15-18 </vt:lpstr>
      <vt:lpstr>LA CONVICCIÓN DE PABLO DE SER LIBERADO</vt:lpstr>
      <vt:lpstr>VV: 21-26</vt:lpstr>
      <vt:lpstr>VV:27-30  Ciudadanos del Reino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Breve introducción a la carta a los Filipenses</dc:title>
  <dc:creator>Moisés Algara Chávez</dc:creator>
  <cp:keywords/>
  <cp:lastModifiedBy>Moisés Algara Chávez</cp:lastModifiedBy>
  <cp:revision>2</cp:revision>
  <dcterms:created xsi:type="dcterms:W3CDTF">2024-02-22T18:27:28Z</dcterms:created>
  <dcterms:modified xsi:type="dcterms:W3CDTF">2024-02-26T20:13:00Z</dcterms:modified>
  <cp:version/>
</cp:coreProperties>
</file>